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3"/>
  </p:notesMasterIdLst>
  <p:sldIdLst>
    <p:sldId id="2147480783" r:id="rId7"/>
    <p:sldId id="2147482237" r:id="rId8"/>
    <p:sldId id="2147482238" r:id="rId9"/>
    <p:sldId id="2147482227" r:id="rId10"/>
    <p:sldId id="2147482241" r:id="rId11"/>
    <p:sldId id="2147482240" r:id="rId12"/>
    <p:sldId id="2147482242" r:id="rId13"/>
    <p:sldId id="2147482246" r:id="rId14"/>
    <p:sldId id="2147482245" r:id="rId15"/>
    <p:sldId id="2147482239" r:id="rId16"/>
    <p:sldId id="2147482250" r:id="rId17"/>
    <p:sldId id="2147482244" r:id="rId18"/>
    <p:sldId id="2147482251" r:id="rId19"/>
    <p:sldId id="2147482249" r:id="rId20"/>
    <p:sldId id="2147482247" r:id="rId21"/>
    <p:sldId id="2147482233" r:id="rId2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86" d="100"/>
          <a:sy n="86" d="100"/>
        </p:scale>
        <p:origin x="666" y="3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04/23/2025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3:41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4/23/2025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4/23/2025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4/23/2025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4/23/2025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4/23/2025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4/23/2025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4/23/2025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1.pn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4/23/2025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04/23/2025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03.xml"/><Relationship Id="rId4" Type="http://schemas.openxmlformats.org/officeDocument/2006/relationships/image" Target="../media/image50.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5.xml"/><Relationship Id="rId5" Type="http://schemas.openxmlformats.org/officeDocument/2006/relationships/image" Target="../media/image56.png"/><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5.xml"/><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5.xml"/><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1.xml"/><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55.png"/><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Daleeeee</a:t>
            </a:r>
            <a:r>
              <a:rPr lang="en-CA"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4059551"/>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Pensaban</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que solo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eran</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slides?</a:t>
            </a:r>
          </a:p>
        </p:txBody>
      </p:sp>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a:t>
            </a:r>
            <a:r>
              <a:rPr lang="en-CA" sz="5400" spc="-50" dirty="0" err="1">
                <a:ln w="3175">
                  <a:noFill/>
                </a:ln>
                <a:solidFill>
                  <a:srgbClr val="FFFFFF"/>
                </a:solidFill>
                <a:latin typeface="Segoe UI Semibold"/>
                <a:ea typeface="+mn-lt"/>
                <a:cs typeface="Segoe UI Semibold"/>
              </a:rPr>
              <a:t>emimontesdeoca</a:t>
            </a:r>
            <a:r>
              <a:rPr lang="en-CA" sz="5400" spc="-50" dirty="0">
                <a:ln w="3175">
                  <a:noFill/>
                </a:ln>
                <a:solidFill>
                  <a:srgbClr val="FFFFFF"/>
                </a:solidFill>
                <a:latin typeface="Segoe UI Semibold"/>
                <a:ea typeface="+mn-lt"/>
                <a:cs typeface="Segoe UI Semibold"/>
              </a:rPr>
              <a:t>/sevilladotnet-2025-semantic-kernel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882141" y="771432"/>
            <a:ext cx="4140378" cy="4294998"/>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32726" y="607593"/>
            <a:ext cx="5218105" cy="33239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X: @emimontesdocaa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11" name="Picture 10">
            <a:extLst>
              <a:ext uri="{FF2B5EF4-FFF2-40B4-BE49-F238E27FC236}">
                <a16:creationId xmlns:a16="http://schemas.microsoft.com/office/drawing/2014/main" id="{F2AAFA20-B387-3615-D9E6-32C36EACDD17}"/>
              </a:ext>
            </a:extLst>
          </p:cNvPr>
          <p:cNvPicPr>
            <a:picLocks noChangeAspect="1"/>
          </p:cNvPicPr>
          <p:nvPr/>
        </p:nvPicPr>
        <p:blipFill>
          <a:blip r:embed="rId6"/>
          <a:stretch>
            <a:fillRect/>
          </a:stretch>
        </p:blipFill>
        <p:spPr>
          <a:xfrm>
            <a:off x="6404740" y="3582899"/>
            <a:ext cx="3674188" cy="2967062"/>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99468" y="2593046"/>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código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1180</TotalTime>
  <Words>1488</Words>
  <Application>Microsoft Office PowerPoint</Application>
  <PresentationFormat>Widescreen</PresentationFormat>
  <Paragraphs>134</Paragraphs>
  <Slides>16</Slides>
  <Notes>16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16</vt:i4>
      </vt:variant>
    </vt:vector>
  </HeadingPairs>
  <TitlesOfParts>
    <vt:vector size="32"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75</cp:revision>
  <dcterms:created xsi:type="dcterms:W3CDTF">2023-09-25T13:57:04Z</dcterms:created>
  <dcterms:modified xsi:type="dcterms:W3CDTF">2025-04-23T15:27:56Z</dcterms:modified>
</cp:coreProperties>
</file>